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5" r:id="rId4"/>
  </p:sldMasterIdLst>
  <p:notesMasterIdLst>
    <p:notesMasterId r:id="rId10"/>
  </p:notesMasterIdLst>
  <p:handoutMasterIdLst>
    <p:handoutMasterId r:id="rId11"/>
  </p:handoutMasterIdLst>
  <p:sldIdLst>
    <p:sldId id="266" r:id="rId5"/>
    <p:sldId id="267" r:id="rId6"/>
    <p:sldId id="269" r:id="rId7"/>
    <p:sldId id="271" r:id="rId8"/>
    <p:sldId id="27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E14B24-0206-4CFE-8449-17CAABF890FC}" v="34" dt="2023-10-08T13:06:23.633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74" autoAdjust="0"/>
  </p:normalViewPr>
  <p:slideViewPr>
    <p:cSldViewPr snapToGrid="0" showGuides="1">
      <p:cViewPr varScale="1">
        <p:scale>
          <a:sx n="89" d="100"/>
          <a:sy n="89" d="100"/>
        </p:scale>
        <p:origin x="46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vraj Tyagi" userId="4b9d79f10c2f491c" providerId="LiveId" clId="{68E14B24-0206-4CFE-8449-17CAABF890FC}"/>
    <pc:docChg chg="undo redo custSel addSld delSld modSld sldOrd">
      <pc:chgData name="Yuvraj Tyagi" userId="4b9d79f10c2f491c" providerId="LiveId" clId="{68E14B24-0206-4CFE-8449-17CAABF890FC}" dt="2023-10-08T13:44:22.484" v="607" actId="255"/>
      <pc:docMkLst>
        <pc:docMk/>
      </pc:docMkLst>
      <pc:sldChg chg="modSp mod">
        <pc:chgData name="Yuvraj Tyagi" userId="4b9d79f10c2f491c" providerId="LiveId" clId="{68E14B24-0206-4CFE-8449-17CAABF890FC}" dt="2023-10-08T13:44:22.484" v="607" actId="255"/>
        <pc:sldMkLst>
          <pc:docMk/>
          <pc:sldMk cId="2695828918" sldId="267"/>
        </pc:sldMkLst>
        <pc:spChg chg="mod">
          <ac:chgData name="Yuvraj Tyagi" userId="4b9d79f10c2f491c" providerId="LiveId" clId="{68E14B24-0206-4CFE-8449-17CAABF890FC}" dt="2023-10-08T12:39:36.688" v="98" actId="20577"/>
          <ac:spMkLst>
            <pc:docMk/>
            <pc:sldMk cId="2695828918" sldId="267"/>
            <ac:spMk id="3" creationId="{A4C1F07F-63F5-D6A1-6BB3-0FDB4AF981D1}"/>
          </ac:spMkLst>
        </pc:spChg>
        <pc:spChg chg="mod">
          <ac:chgData name="Yuvraj Tyagi" userId="4b9d79f10c2f491c" providerId="LiveId" clId="{68E14B24-0206-4CFE-8449-17CAABF890FC}" dt="2023-10-08T12:39:23.727" v="84" actId="20577"/>
          <ac:spMkLst>
            <pc:docMk/>
            <pc:sldMk cId="2695828918" sldId="267"/>
            <ac:spMk id="4" creationId="{D3CDEAD2-A2DC-B73C-4EC4-1D9B4FA0EF6C}"/>
          </ac:spMkLst>
        </pc:spChg>
        <pc:spChg chg="mod">
          <ac:chgData name="Yuvraj Tyagi" userId="4b9d79f10c2f491c" providerId="LiveId" clId="{68E14B24-0206-4CFE-8449-17CAABF890FC}" dt="2023-10-08T13:44:22.484" v="607" actId="255"/>
          <ac:spMkLst>
            <pc:docMk/>
            <pc:sldMk cId="2695828918" sldId="267"/>
            <ac:spMk id="5" creationId="{9371A040-8601-F9C2-E449-2AFE4864C0BD}"/>
          </ac:spMkLst>
        </pc:spChg>
      </pc:sldChg>
      <pc:sldChg chg="addSp delSp modSp del mod setBg modClrScheme addAnim delAnim delDesignElem chgLayout">
        <pc:chgData name="Yuvraj Tyagi" userId="4b9d79f10c2f491c" providerId="LiveId" clId="{68E14B24-0206-4CFE-8449-17CAABF890FC}" dt="2023-10-08T13:18:25.755" v="567" actId="47"/>
        <pc:sldMkLst>
          <pc:docMk/>
          <pc:sldMk cId="4023260996" sldId="268"/>
        </pc:sldMkLst>
        <pc:spChg chg="mod ord">
          <ac:chgData name="Yuvraj Tyagi" userId="4b9d79f10c2f491c" providerId="LiveId" clId="{68E14B24-0206-4CFE-8449-17CAABF890FC}" dt="2023-10-08T13:13:14.183" v="538" actId="26606"/>
          <ac:spMkLst>
            <pc:docMk/>
            <pc:sldMk cId="4023260996" sldId="268"/>
            <ac:spMk id="2" creationId="{E1B84B8F-028F-4A82-2AD5-4449CA112EB9}"/>
          </ac:spMkLst>
        </pc:spChg>
        <pc:spChg chg="add del mod">
          <ac:chgData name="Yuvraj Tyagi" userId="4b9d79f10c2f491c" providerId="LiveId" clId="{68E14B24-0206-4CFE-8449-17CAABF890FC}" dt="2023-10-08T13:13:20.407" v="539" actId="14100"/>
          <ac:spMkLst>
            <pc:docMk/>
            <pc:sldMk cId="4023260996" sldId="268"/>
            <ac:spMk id="3" creationId="{BFD5FF48-4511-FE27-7348-8F4E71FD9A99}"/>
          </ac:spMkLst>
        </pc:spChg>
        <pc:spChg chg="mod ord">
          <ac:chgData name="Yuvraj Tyagi" userId="4b9d79f10c2f491c" providerId="LiveId" clId="{68E14B24-0206-4CFE-8449-17CAABF890FC}" dt="2023-10-08T13:13:14.183" v="538" actId="26606"/>
          <ac:spMkLst>
            <pc:docMk/>
            <pc:sldMk cId="4023260996" sldId="268"/>
            <ac:spMk id="4" creationId="{A86951C4-FB6E-6A2F-D415-85D3654BE1CE}"/>
          </ac:spMkLst>
        </pc:spChg>
        <pc:spChg chg="mod ord">
          <ac:chgData name="Yuvraj Tyagi" userId="4b9d79f10c2f491c" providerId="LiveId" clId="{68E14B24-0206-4CFE-8449-17CAABF890FC}" dt="2023-10-08T13:13:14.183" v="538" actId="26606"/>
          <ac:spMkLst>
            <pc:docMk/>
            <pc:sldMk cId="4023260996" sldId="268"/>
            <ac:spMk id="5" creationId="{43BC0822-790A-DDCC-8070-D1D4F943C22E}"/>
          </ac:spMkLst>
        </pc:spChg>
        <pc:spChg chg="add del mod">
          <ac:chgData name="Yuvraj Tyagi" userId="4b9d79f10c2f491c" providerId="LiveId" clId="{68E14B24-0206-4CFE-8449-17CAABF890FC}" dt="2023-10-08T12:59:48.960" v="275" actId="767"/>
          <ac:spMkLst>
            <pc:docMk/>
            <pc:sldMk cId="4023260996" sldId="268"/>
            <ac:spMk id="6" creationId="{60B6AB90-1FDC-3A35-4EAC-9B38973D2292}"/>
          </ac:spMkLst>
        </pc:spChg>
        <pc:spChg chg="add del mod">
          <ac:chgData name="Yuvraj Tyagi" userId="4b9d79f10c2f491c" providerId="LiveId" clId="{68E14B24-0206-4CFE-8449-17CAABF890FC}" dt="2023-10-08T13:00:17.527" v="277" actId="767"/>
          <ac:spMkLst>
            <pc:docMk/>
            <pc:sldMk cId="4023260996" sldId="268"/>
            <ac:spMk id="8" creationId="{BF561653-07E7-67BC-AD78-2D98B3DA5AAB}"/>
          </ac:spMkLst>
        </pc:spChg>
        <pc:spChg chg="add del">
          <ac:chgData name="Yuvraj Tyagi" userId="4b9d79f10c2f491c" providerId="LiveId" clId="{68E14B24-0206-4CFE-8449-17CAABF890FC}" dt="2023-10-08T13:03:44.999" v="354" actId="26606"/>
          <ac:spMkLst>
            <pc:docMk/>
            <pc:sldMk cId="4023260996" sldId="268"/>
            <ac:spMk id="9" creationId="{E446B7E6-8568-417F-959E-DB3D1E70F648}"/>
          </ac:spMkLst>
        </pc:spChg>
        <pc:spChg chg="add del">
          <ac:chgData name="Yuvraj Tyagi" userId="4b9d79f10c2f491c" providerId="LiveId" clId="{68E14B24-0206-4CFE-8449-17CAABF890FC}" dt="2023-10-08T13:03:44.999" v="354" actId="26606"/>
          <ac:spMkLst>
            <pc:docMk/>
            <pc:sldMk cId="4023260996" sldId="268"/>
            <ac:spMk id="10" creationId="{54047A07-72EC-41BC-A55F-C264F639FB20}"/>
          </ac:spMkLst>
        </pc:spChg>
        <pc:spChg chg="add del">
          <ac:chgData name="Yuvraj Tyagi" userId="4b9d79f10c2f491c" providerId="LiveId" clId="{68E14B24-0206-4CFE-8449-17CAABF890FC}" dt="2023-10-08T13:00:21.246" v="285" actId="26606"/>
          <ac:spMkLst>
            <pc:docMk/>
            <pc:sldMk cId="4023260996" sldId="268"/>
            <ac:spMk id="11" creationId="{E446B7E6-8568-417F-959E-DB3D1E70F648}"/>
          </ac:spMkLst>
        </pc:spChg>
        <pc:spChg chg="add del">
          <ac:chgData name="Yuvraj Tyagi" userId="4b9d79f10c2f491c" providerId="LiveId" clId="{68E14B24-0206-4CFE-8449-17CAABF890FC}" dt="2023-10-08T13:00:19.630" v="281" actId="26606"/>
          <ac:spMkLst>
            <pc:docMk/>
            <pc:sldMk cId="4023260996" sldId="268"/>
            <ac:spMk id="12" creationId="{E446B7E6-8568-417F-959E-DB3D1E70F648}"/>
          </ac:spMkLst>
        </pc:spChg>
        <pc:spChg chg="add del">
          <ac:chgData name="Yuvraj Tyagi" userId="4b9d79f10c2f491c" providerId="LiveId" clId="{68E14B24-0206-4CFE-8449-17CAABF890FC}" dt="2023-10-08T13:00:21.246" v="285" actId="26606"/>
          <ac:spMkLst>
            <pc:docMk/>
            <pc:sldMk cId="4023260996" sldId="268"/>
            <ac:spMk id="13" creationId="{54047A07-72EC-41BC-A55F-C264F639FB20}"/>
          </ac:spMkLst>
        </pc:spChg>
        <pc:spChg chg="add del">
          <ac:chgData name="Yuvraj Tyagi" userId="4b9d79f10c2f491c" providerId="LiveId" clId="{68E14B24-0206-4CFE-8449-17CAABF890FC}" dt="2023-10-08T13:00:19.630" v="281" actId="26606"/>
          <ac:spMkLst>
            <pc:docMk/>
            <pc:sldMk cId="4023260996" sldId="268"/>
            <ac:spMk id="14" creationId="{54047A07-72EC-41BC-A55F-C264F639FB20}"/>
          </ac:spMkLst>
        </pc:spChg>
        <pc:spChg chg="add del mod">
          <ac:chgData name="Yuvraj Tyagi" userId="4b9d79f10c2f491c" providerId="LiveId" clId="{68E14B24-0206-4CFE-8449-17CAABF890FC}" dt="2023-10-08T13:03:43.529" v="351" actId="767"/>
          <ac:spMkLst>
            <pc:docMk/>
            <pc:sldMk cId="4023260996" sldId="268"/>
            <ac:spMk id="16" creationId="{32A7E7F4-4941-F62F-B555-1B643B4D9DF9}"/>
          </ac:spMkLst>
        </pc:spChg>
        <pc:spChg chg="add del mod">
          <ac:chgData name="Yuvraj Tyagi" userId="4b9d79f10c2f491c" providerId="LiveId" clId="{68E14B24-0206-4CFE-8449-17CAABF890FC}" dt="2023-10-08T13:03:43.092" v="349" actId="767"/>
          <ac:spMkLst>
            <pc:docMk/>
            <pc:sldMk cId="4023260996" sldId="268"/>
            <ac:spMk id="17" creationId="{D8BD8937-DDFF-A5D4-EDB9-BA004F6DB7E8}"/>
          </ac:spMkLst>
        </pc:spChg>
        <pc:spChg chg="add mod">
          <ac:chgData name="Yuvraj Tyagi" userId="4b9d79f10c2f491c" providerId="LiveId" clId="{68E14B24-0206-4CFE-8449-17CAABF890FC}" dt="2023-10-08T13:13:14.183" v="538" actId="26606"/>
          <ac:spMkLst>
            <pc:docMk/>
            <pc:sldMk cId="4023260996" sldId="268"/>
            <ac:spMk id="18" creationId="{46D1CC1A-3869-B8DB-FBDC-80C5EDA3655A}"/>
          </ac:spMkLst>
        </pc:spChg>
        <pc:spChg chg="add mod">
          <ac:chgData name="Yuvraj Tyagi" userId="4b9d79f10c2f491c" providerId="LiveId" clId="{68E14B24-0206-4CFE-8449-17CAABF890FC}" dt="2023-10-08T13:13:14.183" v="538" actId="26606"/>
          <ac:spMkLst>
            <pc:docMk/>
            <pc:sldMk cId="4023260996" sldId="268"/>
            <ac:spMk id="19" creationId="{563AA29F-A2DC-06DE-FEDB-D192D423EFA5}"/>
          </ac:spMkLst>
        </pc:spChg>
        <pc:spChg chg="add del">
          <ac:chgData name="Yuvraj Tyagi" userId="4b9d79f10c2f491c" providerId="LiveId" clId="{68E14B24-0206-4CFE-8449-17CAABF890FC}" dt="2023-10-08T13:13:12.320" v="535" actId="26606"/>
          <ac:spMkLst>
            <pc:docMk/>
            <pc:sldMk cId="4023260996" sldId="268"/>
            <ac:spMk id="24" creationId="{B2B82547-2424-4E7A-A98B-75206EE73028}"/>
          </ac:spMkLst>
        </pc:spChg>
        <pc:spChg chg="add del">
          <ac:chgData name="Yuvraj Tyagi" userId="4b9d79f10c2f491c" providerId="LiveId" clId="{68E14B24-0206-4CFE-8449-17CAABF890FC}" dt="2023-10-08T13:13:12.320" v="535" actId="26606"/>
          <ac:spMkLst>
            <pc:docMk/>
            <pc:sldMk cId="4023260996" sldId="268"/>
            <ac:spMk id="26" creationId="{5109BC2F-9616-4D7D-9E98-57898009A828}"/>
          </ac:spMkLst>
        </pc:spChg>
        <pc:picChg chg="add del mod">
          <ac:chgData name="Yuvraj Tyagi" userId="4b9d79f10c2f491c" providerId="LiveId" clId="{68E14B24-0206-4CFE-8449-17CAABF890FC}" dt="2023-10-08T13:00:21.246" v="285" actId="26606"/>
          <ac:picMkLst>
            <pc:docMk/>
            <pc:sldMk cId="4023260996" sldId="268"/>
            <ac:picMk id="7" creationId="{B15A37DD-49A8-D692-3D18-3BD2A1E6B2AF}"/>
          </ac:picMkLst>
        </pc:picChg>
        <pc:picChg chg="add del mod">
          <ac:chgData name="Yuvraj Tyagi" userId="4b9d79f10c2f491c" providerId="LiveId" clId="{68E14B24-0206-4CFE-8449-17CAABF890FC}" dt="2023-10-08T13:03:44.999" v="354" actId="26606"/>
          <ac:picMkLst>
            <pc:docMk/>
            <pc:sldMk cId="4023260996" sldId="268"/>
            <ac:picMk id="15" creationId="{F5E47B17-5895-6AA2-FC2F-E88ABB0A74DE}"/>
          </ac:picMkLst>
        </pc:picChg>
      </pc:sldChg>
      <pc:sldChg chg="modSp mod ord">
        <pc:chgData name="Yuvraj Tyagi" userId="4b9d79f10c2f491c" providerId="LiveId" clId="{68E14B24-0206-4CFE-8449-17CAABF890FC}" dt="2023-10-08T13:03:48.110" v="358" actId="20577"/>
        <pc:sldMkLst>
          <pc:docMk/>
          <pc:sldMk cId="4017683164" sldId="269"/>
        </pc:sldMkLst>
        <pc:spChg chg="mod">
          <ac:chgData name="Yuvraj Tyagi" userId="4b9d79f10c2f491c" providerId="LiveId" clId="{68E14B24-0206-4CFE-8449-17CAABF890FC}" dt="2023-10-08T12:33:53.918" v="18" actId="207"/>
          <ac:spMkLst>
            <pc:docMk/>
            <pc:sldMk cId="4017683164" sldId="269"/>
            <ac:spMk id="2" creationId="{B4222092-D04D-8984-04EC-4E3CED8A1FCB}"/>
          </ac:spMkLst>
        </pc:spChg>
        <pc:spChg chg="mod">
          <ac:chgData name="Yuvraj Tyagi" userId="4b9d79f10c2f491c" providerId="LiveId" clId="{68E14B24-0206-4CFE-8449-17CAABF890FC}" dt="2023-10-08T13:03:48.110" v="358" actId="20577"/>
          <ac:spMkLst>
            <pc:docMk/>
            <pc:sldMk cId="4017683164" sldId="269"/>
            <ac:spMk id="3" creationId="{AF65F6C6-FC78-C7CB-63A0-5292B0566546}"/>
          </ac:spMkLst>
        </pc:spChg>
        <pc:spChg chg="mod">
          <ac:chgData name="Yuvraj Tyagi" userId="4b9d79f10c2f491c" providerId="LiveId" clId="{68E14B24-0206-4CFE-8449-17CAABF890FC}" dt="2023-10-08T12:39:47.741" v="112" actId="20577"/>
          <ac:spMkLst>
            <pc:docMk/>
            <pc:sldMk cId="4017683164" sldId="269"/>
            <ac:spMk id="4" creationId="{CACB55FB-CE1D-29F9-E109-EC86BB36BE71}"/>
          </ac:spMkLst>
        </pc:spChg>
        <pc:spChg chg="mod">
          <ac:chgData name="Yuvraj Tyagi" userId="4b9d79f10c2f491c" providerId="LiveId" clId="{68E14B24-0206-4CFE-8449-17CAABF890FC}" dt="2023-10-08T12:39:52.660" v="115" actId="20577"/>
          <ac:spMkLst>
            <pc:docMk/>
            <pc:sldMk cId="4017683164" sldId="269"/>
            <ac:spMk id="5" creationId="{70839AD9-C90D-94E3-2AB6-70003D58283D}"/>
          </ac:spMkLst>
        </pc:spChg>
      </pc:sldChg>
      <pc:sldChg chg="modSp mod modAnim">
        <pc:chgData name="Yuvraj Tyagi" userId="4b9d79f10c2f491c" providerId="LiveId" clId="{68E14B24-0206-4CFE-8449-17CAABF890FC}" dt="2023-10-08T12:43:14.310" v="149"/>
        <pc:sldMkLst>
          <pc:docMk/>
          <pc:sldMk cId="2797345309" sldId="270"/>
        </pc:sldMkLst>
        <pc:spChg chg="mod">
          <ac:chgData name="Yuvraj Tyagi" userId="4b9d79f10c2f491c" providerId="LiveId" clId="{68E14B24-0206-4CFE-8449-17CAABF890FC}" dt="2023-10-08T12:38:23.496" v="74" actId="20577"/>
          <ac:spMkLst>
            <pc:docMk/>
            <pc:sldMk cId="2797345309" sldId="270"/>
            <ac:spMk id="3" creationId="{8571252E-95F8-9110-3F4A-45377CCF2292}"/>
          </ac:spMkLst>
        </pc:spChg>
        <pc:spChg chg="mod">
          <ac:chgData name="Yuvraj Tyagi" userId="4b9d79f10c2f491c" providerId="LiveId" clId="{68E14B24-0206-4CFE-8449-17CAABF890FC}" dt="2023-10-08T12:40:19.162" v="137" actId="20577"/>
          <ac:spMkLst>
            <pc:docMk/>
            <pc:sldMk cId="2797345309" sldId="270"/>
            <ac:spMk id="4" creationId="{0EF7C4B7-5553-3F2C-B9E7-09E13FEE32E5}"/>
          </ac:spMkLst>
        </pc:spChg>
      </pc:sldChg>
      <pc:sldChg chg="addSp delSp modSp new mod">
        <pc:chgData name="Yuvraj Tyagi" userId="4b9d79f10c2f491c" providerId="LiveId" clId="{68E14B24-0206-4CFE-8449-17CAABF890FC}" dt="2023-10-08T13:18:44.307" v="582" actId="20577"/>
        <pc:sldMkLst>
          <pc:docMk/>
          <pc:sldMk cId="3268054267" sldId="271"/>
        </pc:sldMkLst>
        <pc:spChg chg="mod">
          <ac:chgData name="Yuvraj Tyagi" userId="4b9d79f10c2f491c" providerId="LiveId" clId="{68E14B24-0206-4CFE-8449-17CAABF890FC}" dt="2023-10-08T13:18:44.307" v="582" actId="20577"/>
          <ac:spMkLst>
            <pc:docMk/>
            <pc:sldMk cId="3268054267" sldId="271"/>
            <ac:spMk id="2" creationId="{668C8693-C828-A5A2-332D-BBFB9BBDF1E8}"/>
          </ac:spMkLst>
        </pc:spChg>
        <pc:spChg chg="mod">
          <ac:chgData name="Yuvraj Tyagi" userId="4b9d79f10c2f491c" providerId="LiveId" clId="{68E14B24-0206-4CFE-8449-17CAABF890FC}" dt="2023-10-08T13:18:18.757" v="566" actId="20577"/>
          <ac:spMkLst>
            <pc:docMk/>
            <pc:sldMk cId="3268054267" sldId="271"/>
            <ac:spMk id="3" creationId="{BBAFF3C5-4063-8449-AE4F-96F9940574E3}"/>
          </ac:spMkLst>
        </pc:spChg>
        <pc:spChg chg="mod">
          <ac:chgData name="Yuvraj Tyagi" userId="4b9d79f10c2f491c" providerId="LiveId" clId="{68E14B24-0206-4CFE-8449-17CAABF890FC}" dt="2023-10-08T13:14:39.145" v="544" actId="1076"/>
          <ac:spMkLst>
            <pc:docMk/>
            <pc:sldMk cId="3268054267" sldId="271"/>
            <ac:spMk id="4" creationId="{62D59B1E-6BA1-E997-6707-CA7BE0A705F5}"/>
          </ac:spMkLst>
        </pc:spChg>
        <pc:spChg chg="add del mod">
          <ac:chgData name="Yuvraj Tyagi" userId="4b9d79f10c2f491c" providerId="LiveId" clId="{68E14B24-0206-4CFE-8449-17CAABF890FC}" dt="2023-10-08T13:18:01.929" v="564" actId="26606"/>
          <ac:spMkLst>
            <pc:docMk/>
            <pc:sldMk cId="3268054267" sldId="271"/>
            <ac:spMk id="5" creationId="{8183881C-E151-F672-925E-6BF67EB1C454}"/>
          </ac:spMkLst>
        </pc:spChg>
        <pc:spChg chg="mod">
          <ac:chgData name="Yuvraj Tyagi" userId="4b9d79f10c2f491c" providerId="LiveId" clId="{68E14B24-0206-4CFE-8449-17CAABF890FC}" dt="2023-10-08T13:16:16.524" v="555" actId="12"/>
          <ac:spMkLst>
            <pc:docMk/>
            <pc:sldMk cId="3268054267" sldId="271"/>
            <ac:spMk id="6" creationId="{4C350AA5-EBF0-D4BA-4423-784D75736C99}"/>
          </ac:spMkLst>
        </pc:spChg>
        <pc:graphicFrameChg chg="add del">
          <ac:chgData name="Yuvraj Tyagi" userId="4b9d79f10c2f491c" providerId="LiveId" clId="{68E14B24-0206-4CFE-8449-17CAABF890FC}" dt="2023-10-08T13:17:47.114" v="557" actId="26606"/>
          <ac:graphicFrameMkLst>
            <pc:docMk/>
            <pc:sldMk cId="3268054267" sldId="271"/>
            <ac:graphicFrameMk id="8" creationId="{DCCCC5E1-219A-1478-0D3F-6056B7919CAD}"/>
          </ac:graphicFrameMkLst>
        </pc:graphicFrameChg>
        <pc:graphicFrameChg chg="add del">
          <ac:chgData name="Yuvraj Tyagi" userId="4b9d79f10c2f491c" providerId="LiveId" clId="{68E14B24-0206-4CFE-8449-17CAABF890FC}" dt="2023-10-08T13:17:51.821" v="559" actId="26606"/>
          <ac:graphicFrameMkLst>
            <pc:docMk/>
            <pc:sldMk cId="3268054267" sldId="271"/>
            <ac:graphicFrameMk id="9" creationId="{D14A6B70-038C-20F6-BDAE-5933FA53FB25}"/>
          </ac:graphicFrameMkLst>
        </pc:graphicFrameChg>
        <pc:graphicFrameChg chg="add del">
          <ac:chgData name="Yuvraj Tyagi" userId="4b9d79f10c2f491c" providerId="LiveId" clId="{68E14B24-0206-4CFE-8449-17CAABF890FC}" dt="2023-10-08T13:17:56.676" v="561" actId="26606"/>
          <ac:graphicFrameMkLst>
            <pc:docMk/>
            <pc:sldMk cId="3268054267" sldId="271"/>
            <ac:graphicFrameMk id="10" creationId="{FFE58E5B-AAE3-40D1-F914-678673F18747}"/>
          </ac:graphicFrameMkLst>
        </pc:graphicFrameChg>
        <pc:graphicFrameChg chg="add del">
          <ac:chgData name="Yuvraj Tyagi" userId="4b9d79f10c2f491c" providerId="LiveId" clId="{68E14B24-0206-4CFE-8449-17CAABF890FC}" dt="2023-10-08T13:18:01.913" v="563" actId="26606"/>
          <ac:graphicFrameMkLst>
            <pc:docMk/>
            <pc:sldMk cId="3268054267" sldId="271"/>
            <ac:graphicFrameMk id="11" creationId="{A5E83FEF-AADB-0701-43DB-F3DDBCA9BF62}"/>
          </ac:graphicFrameMkLst>
        </pc:graphicFrameChg>
        <pc:graphicFrameChg chg="add">
          <ac:chgData name="Yuvraj Tyagi" userId="4b9d79f10c2f491c" providerId="LiveId" clId="{68E14B24-0206-4CFE-8449-17CAABF890FC}" dt="2023-10-08T13:18:01.929" v="564" actId="26606"/>
          <ac:graphicFrameMkLst>
            <pc:docMk/>
            <pc:sldMk cId="3268054267" sldId="271"/>
            <ac:graphicFrameMk id="13" creationId="{DCCCC5E1-219A-1478-0D3F-6056B7919CAD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5FBF6B-8A1E-4DC5-9E03-DD8AC895C0D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144928-785A-4644-8BAC-5959BB9F243D}">
      <dgm:prSet/>
      <dgm:spPr/>
      <dgm:t>
        <a:bodyPr/>
        <a:lstStyle/>
        <a:p>
          <a:r>
            <a:rPr lang="en-IN"/>
            <a:t>Team name = Deadly Duo</a:t>
          </a:r>
          <a:endParaRPr lang="en-US"/>
        </a:p>
      </dgm:t>
    </dgm:pt>
    <dgm:pt modelId="{A74F23D3-A3AB-4642-BDDB-85CEF6DA3FE9}" type="parTrans" cxnId="{D0507A78-BA3E-410E-B944-8C892E3357FC}">
      <dgm:prSet/>
      <dgm:spPr/>
      <dgm:t>
        <a:bodyPr/>
        <a:lstStyle/>
        <a:p>
          <a:endParaRPr lang="en-US"/>
        </a:p>
      </dgm:t>
    </dgm:pt>
    <dgm:pt modelId="{1857DF3A-FA50-4C66-8E39-C3A0D8F1A4F4}" type="sibTrans" cxnId="{D0507A78-BA3E-410E-B944-8C892E3357FC}">
      <dgm:prSet/>
      <dgm:spPr/>
      <dgm:t>
        <a:bodyPr/>
        <a:lstStyle/>
        <a:p>
          <a:endParaRPr lang="en-US"/>
        </a:p>
      </dgm:t>
    </dgm:pt>
    <dgm:pt modelId="{A0BE22B9-3324-4EED-B8DB-BDE3EBE550F5}">
      <dgm:prSet/>
      <dgm:spPr/>
      <dgm:t>
        <a:bodyPr/>
        <a:lstStyle/>
        <a:p>
          <a:r>
            <a:rPr lang="en-IN" dirty="0"/>
            <a:t>Members = 2</a:t>
          </a:r>
          <a:endParaRPr lang="en-US" dirty="0"/>
        </a:p>
      </dgm:t>
    </dgm:pt>
    <dgm:pt modelId="{43BD0325-4F1D-4F64-B202-8DF228ECE1FF}" type="parTrans" cxnId="{06641E16-876D-4D67-A040-CAC47A32C51F}">
      <dgm:prSet/>
      <dgm:spPr/>
      <dgm:t>
        <a:bodyPr/>
        <a:lstStyle/>
        <a:p>
          <a:endParaRPr lang="en-US"/>
        </a:p>
      </dgm:t>
    </dgm:pt>
    <dgm:pt modelId="{134372D2-36B1-4C48-962C-392037A6124A}" type="sibTrans" cxnId="{06641E16-876D-4D67-A040-CAC47A32C51F}">
      <dgm:prSet/>
      <dgm:spPr/>
      <dgm:t>
        <a:bodyPr/>
        <a:lstStyle/>
        <a:p>
          <a:endParaRPr lang="en-US"/>
        </a:p>
      </dgm:t>
    </dgm:pt>
    <dgm:pt modelId="{B9B42251-A542-42AE-BD04-C05FBD855AC7}">
      <dgm:prSet/>
      <dgm:spPr/>
      <dgm:t>
        <a:bodyPr/>
        <a:lstStyle/>
        <a:p>
          <a:r>
            <a:rPr lang="en-IN"/>
            <a:t>Project = Quiz</a:t>
          </a:r>
          <a:endParaRPr lang="en-US"/>
        </a:p>
      </dgm:t>
    </dgm:pt>
    <dgm:pt modelId="{886B22A3-03B4-491B-B9C0-D0D5EA74B3C3}" type="parTrans" cxnId="{6C0BEB11-2E91-467E-AE46-A6D4BC723E73}">
      <dgm:prSet/>
      <dgm:spPr/>
      <dgm:t>
        <a:bodyPr/>
        <a:lstStyle/>
        <a:p>
          <a:endParaRPr lang="en-US"/>
        </a:p>
      </dgm:t>
    </dgm:pt>
    <dgm:pt modelId="{7B731325-3F6B-4E05-8C25-0759230EE1FC}" type="sibTrans" cxnId="{6C0BEB11-2E91-467E-AE46-A6D4BC723E73}">
      <dgm:prSet/>
      <dgm:spPr/>
      <dgm:t>
        <a:bodyPr/>
        <a:lstStyle/>
        <a:p>
          <a:endParaRPr lang="en-US"/>
        </a:p>
      </dgm:t>
    </dgm:pt>
    <dgm:pt modelId="{847DCC95-705B-4023-AE87-0CF2A5757285}" type="pres">
      <dgm:prSet presAssocID="{055FBF6B-8A1E-4DC5-9E03-DD8AC895C0D2}" presName="linear" presStyleCnt="0">
        <dgm:presLayoutVars>
          <dgm:animLvl val="lvl"/>
          <dgm:resizeHandles val="exact"/>
        </dgm:presLayoutVars>
      </dgm:prSet>
      <dgm:spPr/>
    </dgm:pt>
    <dgm:pt modelId="{C3FFCD54-3696-4406-82C8-DE445E00A0D5}" type="pres">
      <dgm:prSet presAssocID="{CF144928-785A-4644-8BAC-5959BB9F243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6725C46-3633-45A7-88BC-1DAAE8BB8C95}" type="pres">
      <dgm:prSet presAssocID="{1857DF3A-FA50-4C66-8E39-C3A0D8F1A4F4}" presName="spacer" presStyleCnt="0"/>
      <dgm:spPr/>
    </dgm:pt>
    <dgm:pt modelId="{03BA0C39-7555-4A81-A1E1-DD8B4F8C3115}" type="pres">
      <dgm:prSet presAssocID="{A0BE22B9-3324-4EED-B8DB-BDE3EBE550F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80F9D26-825A-4CAC-91A3-F8A3F773E308}" type="pres">
      <dgm:prSet presAssocID="{134372D2-36B1-4C48-962C-392037A6124A}" presName="spacer" presStyleCnt="0"/>
      <dgm:spPr/>
    </dgm:pt>
    <dgm:pt modelId="{91C939DA-CE0A-4AFF-99AB-520D6BFBE1D5}" type="pres">
      <dgm:prSet presAssocID="{B9B42251-A542-42AE-BD04-C05FBD855AC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E3D2E03-7F0E-4F44-A6AF-95CD8D80F396}" type="presOf" srcId="{CF144928-785A-4644-8BAC-5959BB9F243D}" destId="{C3FFCD54-3696-4406-82C8-DE445E00A0D5}" srcOrd="0" destOrd="0" presId="urn:microsoft.com/office/officeart/2005/8/layout/vList2"/>
    <dgm:cxn modelId="{6C0BEB11-2E91-467E-AE46-A6D4BC723E73}" srcId="{055FBF6B-8A1E-4DC5-9E03-DD8AC895C0D2}" destId="{B9B42251-A542-42AE-BD04-C05FBD855AC7}" srcOrd="2" destOrd="0" parTransId="{886B22A3-03B4-491B-B9C0-D0D5EA74B3C3}" sibTransId="{7B731325-3F6B-4E05-8C25-0759230EE1FC}"/>
    <dgm:cxn modelId="{06641E16-876D-4D67-A040-CAC47A32C51F}" srcId="{055FBF6B-8A1E-4DC5-9E03-DD8AC895C0D2}" destId="{A0BE22B9-3324-4EED-B8DB-BDE3EBE550F5}" srcOrd="1" destOrd="0" parTransId="{43BD0325-4F1D-4F64-B202-8DF228ECE1FF}" sibTransId="{134372D2-36B1-4C48-962C-392037A6124A}"/>
    <dgm:cxn modelId="{D0507A78-BA3E-410E-B944-8C892E3357FC}" srcId="{055FBF6B-8A1E-4DC5-9E03-DD8AC895C0D2}" destId="{CF144928-785A-4644-8BAC-5959BB9F243D}" srcOrd="0" destOrd="0" parTransId="{A74F23D3-A3AB-4642-BDDB-85CEF6DA3FE9}" sibTransId="{1857DF3A-FA50-4C66-8E39-C3A0D8F1A4F4}"/>
    <dgm:cxn modelId="{2491ECAD-E22B-4A49-90B7-659E165FF578}" type="presOf" srcId="{A0BE22B9-3324-4EED-B8DB-BDE3EBE550F5}" destId="{03BA0C39-7555-4A81-A1E1-DD8B4F8C3115}" srcOrd="0" destOrd="0" presId="urn:microsoft.com/office/officeart/2005/8/layout/vList2"/>
    <dgm:cxn modelId="{0ED291E5-BDB3-4B4A-B243-EE623893FB51}" type="presOf" srcId="{055FBF6B-8A1E-4DC5-9E03-DD8AC895C0D2}" destId="{847DCC95-705B-4023-AE87-0CF2A5757285}" srcOrd="0" destOrd="0" presId="urn:microsoft.com/office/officeart/2005/8/layout/vList2"/>
    <dgm:cxn modelId="{2DB728FD-E482-4C89-A70D-CF3BA8265F6E}" type="presOf" srcId="{B9B42251-A542-42AE-BD04-C05FBD855AC7}" destId="{91C939DA-CE0A-4AFF-99AB-520D6BFBE1D5}" srcOrd="0" destOrd="0" presId="urn:microsoft.com/office/officeart/2005/8/layout/vList2"/>
    <dgm:cxn modelId="{1F6078F8-650C-4A63-BBA4-6ECAADC33DA0}" type="presParOf" srcId="{847DCC95-705B-4023-AE87-0CF2A5757285}" destId="{C3FFCD54-3696-4406-82C8-DE445E00A0D5}" srcOrd="0" destOrd="0" presId="urn:microsoft.com/office/officeart/2005/8/layout/vList2"/>
    <dgm:cxn modelId="{4AD11357-34D6-4C46-AD2F-389F69311676}" type="presParOf" srcId="{847DCC95-705B-4023-AE87-0CF2A5757285}" destId="{46725C46-3633-45A7-88BC-1DAAE8BB8C95}" srcOrd="1" destOrd="0" presId="urn:microsoft.com/office/officeart/2005/8/layout/vList2"/>
    <dgm:cxn modelId="{E9AC43F1-DBB7-40D9-9CB9-A7CA88388D12}" type="presParOf" srcId="{847DCC95-705B-4023-AE87-0CF2A5757285}" destId="{03BA0C39-7555-4A81-A1E1-DD8B4F8C3115}" srcOrd="2" destOrd="0" presId="urn:microsoft.com/office/officeart/2005/8/layout/vList2"/>
    <dgm:cxn modelId="{E3C5AF5D-BD84-48DE-8F9C-10AEDACC906E}" type="presParOf" srcId="{847DCC95-705B-4023-AE87-0CF2A5757285}" destId="{180F9D26-825A-4CAC-91A3-F8A3F773E308}" srcOrd="3" destOrd="0" presId="urn:microsoft.com/office/officeart/2005/8/layout/vList2"/>
    <dgm:cxn modelId="{C3A6192B-2C7C-4632-A85F-3BCE34E0BA75}" type="presParOf" srcId="{847DCC95-705B-4023-AE87-0CF2A5757285}" destId="{91C939DA-CE0A-4AFF-99AB-520D6BFBE1D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FFCD54-3696-4406-82C8-DE445E00A0D5}">
      <dsp:nvSpPr>
        <dsp:cNvPr id="0" name=""/>
        <dsp:cNvSpPr/>
      </dsp:nvSpPr>
      <dsp:spPr>
        <a:xfrm>
          <a:off x="0" y="3640"/>
          <a:ext cx="5181600" cy="12331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/>
            <a:t>Team name = Deadly Duo</a:t>
          </a:r>
          <a:endParaRPr lang="en-US" sz="3100" kern="1200"/>
        </a:p>
      </dsp:txBody>
      <dsp:txXfrm>
        <a:off x="60199" y="63839"/>
        <a:ext cx="5061202" cy="1112781"/>
      </dsp:txXfrm>
    </dsp:sp>
    <dsp:sp modelId="{03BA0C39-7555-4A81-A1E1-DD8B4F8C3115}">
      <dsp:nvSpPr>
        <dsp:cNvPr id="0" name=""/>
        <dsp:cNvSpPr/>
      </dsp:nvSpPr>
      <dsp:spPr>
        <a:xfrm>
          <a:off x="0" y="1326100"/>
          <a:ext cx="5181600" cy="12331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Members = 2</a:t>
          </a:r>
          <a:endParaRPr lang="en-US" sz="3100" kern="1200" dirty="0"/>
        </a:p>
      </dsp:txBody>
      <dsp:txXfrm>
        <a:off x="60199" y="1386299"/>
        <a:ext cx="5061202" cy="1112781"/>
      </dsp:txXfrm>
    </dsp:sp>
    <dsp:sp modelId="{91C939DA-CE0A-4AFF-99AB-520D6BFBE1D5}">
      <dsp:nvSpPr>
        <dsp:cNvPr id="0" name=""/>
        <dsp:cNvSpPr/>
      </dsp:nvSpPr>
      <dsp:spPr>
        <a:xfrm>
          <a:off x="0" y="2648560"/>
          <a:ext cx="5181600" cy="12331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/>
            <a:t>Project = Quiz</a:t>
          </a:r>
          <a:endParaRPr lang="en-US" sz="3100" kern="1200"/>
        </a:p>
      </dsp:txBody>
      <dsp:txXfrm>
        <a:off x="60199" y="2708759"/>
        <a:ext cx="5061202" cy="11127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20.11.2023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Graphic 37">
            <a:extLst>
              <a:ext uri="{FF2B5EF4-FFF2-40B4-BE49-F238E27FC236}">
                <a16:creationId xmlns:a16="http://schemas.microsoft.com/office/drawing/2014/main" id="{8CC92321-5FCD-1526-3105-A0EBD3275A2C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Graphic 36">
            <a:extLst>
              <a:ext uri="{FF2B5EF4-FFF2-40B4-BE49-F238E27FC236}">
                <a16:creationId xmlns:a16="http://schemas.microsoft.com/office/drawing/2014/main" id="{3188046C-9881-0FEB-03AA-5AE9184189D5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0593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5111524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7579923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0086488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4975677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3201942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80267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29BA437-2EC2-DC19-BA64-7055E1AFD239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Graphic 12">
            <a:extLst>
              <a:ext uri="{FF2B5EF4-FFF2-40B4-BE49-F238E27FC236}">
                <a16:creationId xmlns:a16="http://schemas.microsoft.com/office/drawing/2014/main" id="{1861C76A-B384-D30D-9B7D-6704CBC5A157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grpSp>
        <p:nvGrpSpPr>
          <p:cNvPr id="9" name="Graphic 39">
            <a:extLst>
              <a:ext uri="{FF2B5EF4-FFF2-40B4-BE49-F238E27FC236}">
                <a16:creationId xmlns:a16="http://schemas.microsoft.com/office/drawing/2014/main" id="{DDDE7D0B-242C-4CBE-13F2-7457C4C6B22E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2BD5941-6C12-A379-7DFB-BDD70F2CF588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8A6CB27-1950-3472-FC16-8D993AA77E9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9E937A2-1A68-8772-C9BF-E267C2EB7EB6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8F427DE-D695-C8EB-2235-7FDB18788D8B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70418E4-543F-57FF-0C0D-9AE25BA62E14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D8F7C06-96F9-752A-FFEC-F57CF60EA3D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7" name="Graphic 19">
            <a:extLst>
              <a:ext uri="{FF2B5EF4-FFF2-40B4-BE49-F238E27FC236}">
                <a16:creationId xmlns:a16="http://schemas.microsoft.com/office/drawing/2014/main" id="{AD25B863-7C8A-A4D3-32F2-C1A23CACB814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3808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92333C-6CE4-ED01-CAAA-82DBC9E3A00D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Graphic 12">
            <a:extLst>
              <a:ext uri="{FF2B5EF4-FFF2-40B4-BE49-F238E27FC236}">
                <a16:creationId xmlns:a16="http://schemas.microsoft.com/office/drawing/2014/main" id="{F48F63D4-3E09-E165-5F8E-3CEAF797E068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2113B84-D956-88B9-953E-6C22692D3B05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416FA3A-BDF9-9C44-E79D-00AB4EB84B0D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74575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822EBF-8357-46E9-C65D-9009CB9D6C66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Graphic 12">
            <a:extLst>
              <a:ext uri="{FF2B5EF4-FFF2-40B4-BE49-F238E27FC236}">
                <a16:creationId xmlns:a16="http://schemas.microsoft.com/office/drawing/2014/main" id="{8B7C58F2-09A3-5745-AFC4-67B3B5AF225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grpSp>
        <p:nvGrpSpPr>
          <p:cNvPr id="11" name="Graphic 39">
            <a:extLst>
              <a:ext uri="{FF2B5EF4-FFF2-40B4-BE49-F238E27FC236}">
                <a16:creationId xmlns:a16="http://schemas.microsoft.com/office/drawing/2014/main" id="{975C9F29-97EE-008D-91B2-0C0D0892C988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60C29EA-9C6C-DBBD-9BB6-01E434922C0B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9C8AB73-C5DE-BCBC-E9CD-8C054A306FAB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A08150-8F41-E157-187B-D5BF6DDCB4FA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BEA0D0A-AF32-7A8D-199C-575F03B7830A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0888E92-3AE1-C9C2-790D-2AE008FEFD05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F1C881A-746B-26AD-B23A-14B57EA906F9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DF1A6747-D208-FA20-F427-BA11B807B99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8270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9FF5C3F-E7FC-848F-B0D8-D86EC0CCEDEA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4F8BFF6B-7B74-C5D6-F6BF-52A66B53B044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grpSp>
        <p:nvGrpSpPr>
          <p:cNvPr id="13" name="Graphic 39">
            <a:extLst>
              <a:ext uri="{FF2B5EF4-FFF2-40B4-BE49-F238E27FC236}">
                <a16:creationId xmlns:a16="http://schemas.microsoft.com/office/drawing/2014/main" id="{7DAB0711-B854-31F9-FDEF-86091130B4D4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4863BD3-461C-7DD3-89DA-F0BD2538FEA5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35ECB12-20FD-E7C4-0F9C-DDB18129829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4430F62-A566-8B69-9715-AD2D9633CB38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BA41A20-09C1-3A92-F3BA-6A248864FFF4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EEFD9A2-224D-9E2C-FC2C-0666AC089336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C4097B-1FFD-583D-32FC-B7A75C1C4BC1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20" name="Graphic 19">
            <a:extLst>
              <a:ext uri="{FF2B5EF4-FFF2-40B4-BE49-F238E27FC236}">
                <a16:creationId xmlns:a16="http://schemas.microsoft.com/office/drawing/2014/main" id="{E15BEEB6-9760-E2AB-4A18-EF88D3B6A9D5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9402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C383FF5-773D-A110-5753-1BB3D8F60146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Graphic 12">
            <a:extLst>
              <a:ext uri="{FF2B5EF4-FFF2-40B4-BE49-F238E27FC236}">
                <a16:creationId xmlns:a16="http://schemas.microsoft.com/office/drawing/2014/main" id="{CF912F5E-38E2-D2EC-1811-256A7ECD46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grpSp>
        <p:nvGrpSpPr>
          <p:cNvPr id="9" name="Graphic 39">
            <a:extLst>
              <a:ext uri="{FF2B5EF4-FFF2-40B4-BE49-F238E27FC236}">
                <a16:creationId xmlns:a16="http://schemas.microsoft.com/office/drawing/2014/main" id="{75803F34-6AC2-1846-39A3-C4EA24DAFF29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7D30402-D6B1-F0D2-8ABF-F32F044F5FE5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4434D82-0B7C-9B79-14C7-095EE33DBF8B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02531B-137E-A5A0-C0BF-BEBB3FA045E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EB0ADED-B878-E538-67BC-780C097CAACC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92A5A8C-C890-413A-2B24-543EC4B74270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1374D0E-87D4-F29B-E19F-F78A7403956C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6" name="Graphic 19">
            <a:extLst>
              <a:ext uri="{FF2B5EF4-FFF2-40B4-BE49-F238E27FC236}">
                <a16:creationId xmlns:a16="http://schemas.microsoft.com/office/drawing/2014/main" id="{EFC95D22-FAAB-6E66-34E4-B0F5B6F8D9C3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8337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8D485AF-B804-4E98-0AD5-3B8E09D8A58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Graphic 12">
            <a:extLst>
              <a:ext uri="{FF2B5EF4-FFF2-40B4-BE49-F238E27FC236}">
                <a16:creationId xmlns:a16="http://schemas.microsoft.com/office/drawing/2014/main" id="{B332A53A-10F0-3439-D870-A8DAA4F22590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grpSp>
        <p:nvGrpSpPr>
          <p:cNvPr id="7" name="Graphic 39">
            <a:extLst>
              <a:ext uri="{FF2B5EF4-FFF2-40B4-BE49-F238E27FC236}">
                <a16:creationId xmlns:a16="http://schemas.microsoft.com/office/drawing/2014/main" id="{71CBE302-B2BA-3A65-0D77-AECD26961185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9DE8FFE-0B90-956C-2A24-1C73D17A13A2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1E083BC-6713-E773-FCE5-9AB3AEEC25E9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446B28A-01EF-33FF-464F-AE80086F7135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4D925D6-7538-97CD-F147-8AB6F886E6FA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8D23D39-C491-F2A5-DD82-DABB785C5D9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7A21881-F604-5E1B-2064-B377BD7D81B5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866552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89C246-7106-5C40-5E39-78A2AECD2386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19A50DB-7632-1091-CA2B-7E8CEEAC876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FF5D95D-5F82-D3B2-E1F8-C00243796E97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11" name="Graphic 33">
            <a:extLst>
              <a:ext uri="{FF2B5EF4-FFF2-40B4-BE49-F238E27FC236}">
                <a16:creationId xmlns:a16="http://schemas.microsoft.com/office/drawing/2014/main" id="{185E7AB5-8156-5141-033C-4BD045466556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0DA6BFC-95E3-E900-2DDF-BF0F623878E9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DA6C56C-E949-A43A-78C3-E4DBDBBD4C69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0198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3986931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68987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3" r:id="rId21"/>
    <p:sldLayoutId id="2147483674" r:id="rId22"/>
    <p:sldLayoutId id="2147483664" r:id="rId23"/>
    <p:sldLayoutId id="2147483672" r:id="rId24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Quiz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IN" dirty="0"/>
              <a:t> </a:t>
            </a:r>
          </a:p>
          <a:p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IN" sz="3600" dirty="0"/>
              <a:t>Deadly Duo</a:t>
            </a:r>
            <a:endParaRPr lang="ru-RU" sz="3600" dirty="0"/>
          </a:p>
        </p:txBody>
      </p:sp>
      <p:pic>
        <p:nvPicPr>
          <p:cNvPr id="12" name="Picture Placeholder 11" descr="Brain model with LED lights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2186" r="2186"/>
          <a:stretch/>
        </p:blipFill>
        <p:spPr>
          <a:xfrm>
            <a:off x="4614953" y="-25879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A9A97-0B1E-2EB2-618A-7D8A49C32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Idea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71A040-8601-F9C2-E449-2AFE4864C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The ideas behind Creating a Python quiz project is a great way to learn, teach, and engage users. It boosts programming skills, enhances your portfolio, and allows for customization. It's creative, problem-solving, and can benefit community.</a:t>
            </a:r>
            <a:endParaRPr lang="en-IN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C1F07F-63F5-D6A1-6BB3-0FDB4AF98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</a:p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DEAD2-A2DC-B73C-4EC4-1D9B4FA0E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5828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22092-D04D-8984-04EC-4E3CED8A1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Application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5F6C6-FC78-C7CB-63A0-5292B0566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Education: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Used for testing and reinforcing knowledge in schools and online courses.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Recruitment: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Screening job candidates through assessments.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Entertainment: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Providing interactive trivia games and quizzes.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Market Research: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Collecting data and conducting surveys.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Healthcare: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Testing medical knowledge and skills.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Language Learning: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Supporting language learners.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Competitions: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Organizing quiz contests and competitions.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Online Communities: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Engaging community members.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Certification Exams: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Preparing candidates for certifications.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CB55FB-CE1D-29F9-E109-EC86BB36B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 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839AD9-C90D-94E3-2AB6-70003D582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 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7683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68C8693-C828-A5A2-332D-BBFB9BBDF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 </a:t>
            </a:r>
          </a:p>
          <a:p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AFF3C5-4063-8449-AE4F-96F994057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 </a:t>
            </a:r>
            <a:endParaRPr lang="ru-R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2D59B1E-6BA1-E997-6707-CA7BE0A70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9247"/>
            <a:ext cx="9050518" cy="945498"/>
          </a:xfrm>
        </p:spPr>
        <p:txBody>
          <a:bodyPr/>
          <a:lstStyle/>
          <a:p>
            <a:r>
              <a:rPr lang="en-IN" dirty="0"/>
              <a:t>Team details and work distribution</a:t>
            </a:r>
          </a:p>
        </p:txBody>
      </p:sp>
      <p:graphicFrame>
        <p:nvGraphicFramePr>
          <p:cNvPr id="13" name="Content Placeholder 4">
            <a:extLst>
              <a:ext uri="{FF2B5EF4-FFF2-40B4-BE49-F238E27FC236}">
                <a16:creationId xmlns:a16="http://schemas.microsoft.com/office/drawing/2014/main" id="{DCCCC5E1-219A-1478-0D3F-6056B7919CA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4854470"/>
              </p:ext>
            </p:extLst>
          </p:nvPr>
        </p:nvGraphicFramePr>
        <p:xfrm>
          <a:off x="838200" y="1825625"/>
          <a:ext cx="5181600" cy="3885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50AA5-EBF0-D4BA-4423-784D75736C9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defTabSz="352044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Name = Vishal</a:t>
            </a:r>
          </a:p>
          <a:p>
            <a:pPr defTabSz="352044">
              <a:spcAft>
                <a:spcPts val="600"/>
              </a:spcAft>
            </a:pPr>
            <a:r>
              <a: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Work = research</a:t>
            </a:r>
            <a:endParaRPr lang="en-IN" dirty="0"/>
          </a:p>
          <a:p>
            <a:pPr defTabSz="352044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Name = Yuvraj Tyagi</a:t>
            </a:r>
          </a:p>
          <a:p>
            <a:pPr defTabSz="352044">
              <a:spcAft>
                <a:spcPts val="600"/>
              </a:spcAft>
            </a:pPr>
            <a:r>
              <a: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Work = code writer and research</a:t>
            </a:r>
          </a:p>
        </p:txBody>
      </p:sp>
    </p:spTree>
    <p:extLst>
      <p:ext uri="{BB962C8B-B14F-4D97-AF65-F5344CB8AC3E}">
        <p14:creationId xmlns:p14="http://schemas.microsoft.com/office/powerpoint/2010/main" val="3268054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olorful dots in a white background&#10;&#10;Description automatically generated">
            <a:extLst>
              <a:ext uri="{FF2B5EF4-FFF2-40B4-BE49-F238E27FC236}">
                <a16:creationId xmlns:a16="http://schemas.microsoft.com/office/drawing/2014/main" id="{32817F4A-E018-7F91-738D-6C58A3616A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12016" b="129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34BB52-EFCC-7155-C0A9-836EC67DB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1449147"/>
            <a:ext cx="10572000" cy="37324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Thank you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71252E-95F8-9110-3F4A-45377CCF2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0000" y="6041362"/>
            <a:ext cx="8285833" cy="3651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</a:t>
            </a:r>
          </a:p>
          <a:p>
            <a:pPr defTabSz="914400">
              <a:spcAft>
                <a:spcPts val="600"/>
              </a:spcAft>
            </a:pPr>
            <a:endParaRPr lang="en-US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7C4B7-5553-3F2C-B9E7-09E13FEE3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8331" y="5915888"/>
            <a:ext cx="1062155" cy="490599"/>
          </a:xfrm>
        </p:spPr>
        <p:txBody>
          <a:bodyPr vert="horz" lIns="91440" tIns="45720" rIns="91440" bIns="1080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7973453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128</TotalTime>
  <Words>172</Words>
  <Application>Microsoft Office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Century Gothic</vt:lpstr>
      <vt:lpstr>Söhne</vt:lpstr>
      <vt:lpstr>Wingdings</vt:lpstr>
      <vt:lpstr>Wingdings 2</vt:lpstr>
      <vt:lpstr>Quotable</vt:lpstr>
      <vt:lpstr>Quiz</vt:lpstr>
      <vt:lpstr>Idea</vt:lpstr>
      <vt:lpstr>Application Areas</vt:lpstr>
      <vt:lpstr>Team details and work distribution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Quiz</dc:title>
  <dc:creator>Yuvraj Tyagi</dc:creator>
  <cp:lastModifiedBy>Yuvraj Tyagi</cp:lastModifiedBy>
  <cp:revision>4</cp:revision>
  <dcterms:created xsi:type="dcterms:W3CDTF">2023-10-08T05:36:38Z</dcterms:created>
  <dcterms:modified xsi:type="dcterms:W3CDTF">2023-11-20T08:03:29Z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